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2" r:id="rId2"/>
    <p:sldId id="301" r:id="rId3"/>
    <p:sldId id="279" r:id="rId4"/>
    <p:sldId id="260" r:id="rId5"/>
    <p:sldId id="288" r:id="rId6"/>
    <p:sldId id="261" r:id="rId7"/>
    <p:sldId id="289" r:id="rId8"/>
    <p:sldId id="275" r:id="rId9"/>
    <p:sldId id="303" r:id="rId10"/>
    <p:sldId id="273" r:id="rId11"/>
    <p:sldId id="299" r:id="rId12"/>
    <p:sldId id="277" r:id="rId13"/>
    <p:sldId id="285" r:id="rId14"/>
    <p:sldId id="290" r:id="rId15"/>
    <p:sldId id="267" r:id="rId16"/>
    <p:sldId id="297" r:id="rId17"/>
    <p:sldId id="291" r:id="rId18"/>
    <p:sldId id="292" r:id="rId19"/>
    <p:sldId id="294" r:id="rId20"/>
    <p:sldId id="296" r:id="rId21"/>
    <p:sldId id="295" r:id="rId22"/>
    <p:sldId id="300" r:id="rId23"/>
    <p:sldId id="304" r:id="rId24"/>
    <p:sldId id="306" r:id="rId25"/>
    <p:sldId id="305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66FFFF"/>
    <a:srgbClr val="66CCFF"/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133" autoAdjust="0"/>
  </p:normalViewPr>
  <p:slideViewPr>
    <p:cSldViewPr>
      <p:cViewPr>
        <p:scale>
          <a:sx n="75" d="100"/>
          <a:sy n="75" d="100"/>
        </p:scale>
        <p:origin x="-282" y="78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6BD1CE-013E-4EB4-B5B7-D08C722AF04C}" type="datetimeFigureOut">
              <a:rPr lang="en-US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CFD0D8-F44D-4959-B12F-12CDD47D1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2927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44B9AC-E7F5-4592-9111-EFBC515912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930FB-0E2C-4267-94D4-F1F6F6D35DAD}" type="datetimeFigureOut">
              <a:rPr lang="en-US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DF88-4D28-497B-8826-D5C9E8196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77A48-5834-4CCC-BBD2-B3CA8520A907}" type="datetimeFigureOut">
              <a:rPr lang="en-US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1726E-7B55-4CAD-9BA1-6A7778E44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8C3D1-80E9-4489-8EB8-BB208C648E01}" type="datetimeFigureOut">
              <a:rPr lang="en-US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7D011-4D8F-4E1A-B28C-527638478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B7F1-315E-4ACC-981F-00F5F50B043A}" type="datetimeFigureOut">
              <a:rPr lang="en-US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EC63C-1828-458B-BA0A-FA710DDD4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27B0C-B341-49D4-A969-1059B7747C65}" type="datetimeFigureOut">
              <a:rPr lang="en-US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28D82-2BEC-4E8E-AA3C-BC2567D0E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976E6-AA91-4A9D-A7BE-A0A054CB54A4}" type="datetimeFigureOut">
              <a:rPr lang="en-US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00EF1-31ED-424C-96FB-6B878B0B2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25CB-8B8B-4A5D-A9DA-FE26C5A9D3C8}" type="datetimeFigureOut">
              <a:rPr lang="en-US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8BEAA-4603-4083-8DA8-3303FD331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2A1C8-CCE7-4213-B23C-0BD2193E88BD}" type="datetimeFigureOut">
              <a:rPr lang="en-US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1A411-3293-4C4D-941E-4E9122FE7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CF696-E091-45F0-A2E9-E01CE2F3E1C5}" type="datetimeFigureOut">
              <a:rPr lang="en-US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5E4A-96C1-4E7A-897A-AE0CBCD65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4566C-A2DA-4D1D-A38D-2AFBF00CDF4B}" type="datetimeFigureOut">
              <a:rPr lang="en-US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F2D8A-77D0-4A9A-BBDF-33E8EBD9E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FA46C-A934-4C96-A3E8-B601253A04C1}" type="datetimeFigureOut">
              <a:rPr lang="en-US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37DC-CDAF-4372-9CDC-FE799C40C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C9C302-4A32-479B-AC9E-FD103534FDAA}" type="datetimeFigureOut">
              <a:rPr lang="en-US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A66D81-1DCE-4EFE-8089-25BF270DB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hyperlink" Target="Microsoft%20Office%20PowerPoint%202007.ln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icrosoft%20Office%20PowerPoint%202007.ln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icrosoft%20Office%20PowerPoint%202007.lnk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icrosoft%20Office%20PowerPoint%202007.l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icrosoft%20Office%20PowerPoint%202007.ln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icrosoft%20Office%20PowerPoint%202007.ln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../Desktop/hoat%20dong%202.pp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../Desktop/hoat%20dong%202.pp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0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642937"/>
          </a:xfrm>
        </p:spPr>
        <p:txBody>
          <a:bodyPr/>
          <a:lstStyle/>
          <a:p>
            <a:pPr algn="just" eaLnBrk="1" hangingPunct="1"/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9" name="Picture 4" descr="Untitl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3333031"/>
            <a:ext cx="9001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71438" y="4118843"/>
            <a:ext cx="1265237" cy="428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50813" y="3547343"/>
            <a:ext cx="1400175" cy="428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928813" y="3547343"/>
            <a:ext cx="633412" cy="428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4071938" y="4118843"/>
            <a:ext cx="1617662" cy="428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73038" y="1904281"/>
            <a:ext cx="1898650" cy="1071562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572000" y="1904281"/>
            <a:ext cx="1857375" cy="1071562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 bwMode="auto">
          <a:xfrm>
            <a:off x="2428875" y="1904281"/>
            <a:ext cx="1571625" cy="1071562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 bwMode="auto">
          <a:xfrm>
            <a:off x="7286625" y="1904281"/>
            <a:ext cx="1285875" cy="1071562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/>
          <p:cNvCxnSpPr>
            <a:stCxn id="11" idx="2"/>
          </p:cNvCxnSpPr>
          <p:nvPr/>
        </p:nvCxnSpPr>
        <p:spPr bwMode="auto">
          <a:xfrm rot="5400000">
            <a:off x="489744" y="3129037"/>
            <a:ext cx="785813" cy="4794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 rot="10800000" flipV="1">
            <a:off x="2214563" y="2975843"/>
            <a:ext cx="862012" cy="8572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rot="10800000" flipV="1">
            <a:off x="5429250" y="2975843"/>
            <a:ext cx="2286000" cy="1214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 rot="10800000" flipV="1">
            <a:off x="1143000" y="2975843"/>
            <a:ext cx="4572000" cy="15001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0"/>
          <p:cNvSpPr txBox="1">
            <a:spLocks/>
          </p:cNvSpPr>
          <p:nvPr/>
        </p:nvSpPr>
        <p:spPr bwMode="auto">
          <a:xfrm>
            <a:off x="214313" y="1047031"/>
            <a:ext cx="87153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Quan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sát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thẻ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 Home, </a:t>
            </a: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nối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chức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năng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đúng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nút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lệnh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theo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mẫu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LỢI ÍCH CỦA CÂY XANH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CHUẨN BỊ BÀI: Chèn hình, tranh ảnh vào trang trình chiếu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870942"/>
            <a:ext cx="5286375" cy="954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thay đổi phông chữ, cỡ chữ, kiểu chữ theo yêu cầu sau.</a:t>
            </a:r>
          </a:p>
        </p:txBody>
      </p:sp>
      <p:pic>
        <p:nvPicPr>
          <p:cNvPr id="10245" name="Picture 1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61892"/>
            <a:ext cx="5429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itle 10"/>
          <p:cNvSpPr txBox="1">
            <a:spLocks/>
          </p:cNvSpPr>
          <p:nvPr/>
        </p:nvSpPr>
        <p:spPr>
          <a:xfrm>
            <a:off x="-71438" y="156567"/>
            <a:ext cx="5715001" cy="642938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B. HOẠT ĐỘNG THỰC HÀNH</a:t>
            </a:r>
          </a:p>
        </p:txBody>
      </p:sp>
      <p:grpSp>
        <p:nvGrpSpPr>
          <p:cNvPr id="10249" name="Group 22"/>
          <p:cNvGrpSpPr>
            <a:grpSpLocks/>
          </p:cNvGrpSpPr>
          <p:nvPr/>
        </p:nvGrpSpPr>
        <p:grpSpPr bwMode="auto">
          <a:xfrm>
            <a:off x="-39688" y="456605"/>
            <a:ext cx="9124951" cy="4700587"/>
            <a:chOff x="-39688" y="2157413"/>
            <a:chExt cx="9124951" cy="4700587"/>
          </a:xfrm>
        </p:grpSpPr>
        <p:sp>
          <p:nvSpPr>
            <p:cNvPr id="10250" name="TextBox 14"/>
            <p:cNvSpPr txBox="1">
              <a:spLocks noChangeArrowheads="1"/>
            </p:cNvSpPr>
            <p:nvPr/>
          </p:nvSpPr>
          <p:spPr bwMode="auto">
            <a:xfrm>
              <a:off x="5715000" y="2157413"/>
              <a:ext cx="3143250" cy="12001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1. Phông chữ Times New Roman, cỡ chữ 36, in đậm, căn giữa.</a:t>
              </a:r>
            </a:p>
          </p:txBody>
        </p:sp>
        <p:sp>
          <p:nvSpPr>
            <p:cNvPr id="10251" name="TextBox 10"/>
            <p:cNvSpPr txBox="1">
              <a:spLocks noChangeArrowheads="1"/>
            </p:cNvSpPr>
            <p:nvPr/>
          </p:nvSpPr>
          <p:spPr bwMode="auto">
            <a:xfrm>
              <a:off x="5643563" y="3300413"/>
              <a:ext cx="3286125" cy="12001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Phông chữ Arial, cỡ chữ 24, kiểu chữ in nghiêng, căn lề trái.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0800000" flipV="1">
              <a:off x="4071938" y="3643313"/>
              <a:ext cx="1571625" cy="928687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3" name="TextBox 29"/>
            <p:cNvSpPr txBox="1">
              <a:spLocks noChangeArrowheads="1"/>
            </p:cNvSpPr>
            <p:nvPr/>
          </p:nvSpPr>
          <p:spPr bwMode="auto">
            <a:xfrm>
              <a:off x="5643563" y="4443413"/>
              <a:ext cx="3286125" cy="12001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3. Phông chữ Arial, cỡ chữ 24, kiểu chữ gạch chân, căn lề phải.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10800000" flipV="1">
              <a:off x="5357813" y="4643438"/>
              <a:ext cx="785812" cy="28575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5" name="TextBox 37"/>
            <p:cNvSpPr txBox="1">
              <a:spLocks noChangeArrowheads="1"/>
            </p:cNvSpPr>
            <p:nvPr/>
          </p:nvSpPr>
          <p:spPr bwMode="auto">
            <a:xfrm>
              <a:off x="5643563" y="5657850"/>
              <a:ext cx="3441700" cy="12001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Phông chữ Arial, cỡ chữ 24, kiểu chữ vừa đậm vừa nghiêng, căn lề trái.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0800000">
              <a:off x="4929188" y="5500688"/>
              <a:ext cx="785812" cy="42862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571500" y="3643313"/>
              <a:ext cx="3643313" cy="571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/>
            <a:lstStyle/>
            <a:p>
              <a:pPr eaLnBrk="0" hangingPunct="0">
                <a:defRPr/>
              </a:pPr>
              <a:r>
                <a:rPr lang="en-US" sz="3600" err="1">
                  <a:latin typeface="Times New Roman" pitchFamily="18" charset="0"/>
                  <a:ea typeface="+mj-ea"/>
                  <a:cs typeface="Times New Roman" pitchFamily="18" charset="0"/>
                </a:rPr>
                <a:t>Rạp</a:t>
              </a:r>
              <a:r>
                <a:rPr lang="en-US" sz="360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3600" err="1">
                  <a:latin typeface="Times New Roman" pitchFamily="18" charset="0"/>
                  <a:ea typeface="+mj-ea"/>
                  <a:cs typeface="Times New Roman" pitchFamily="18" charset="0"/>
                </a:rPr>
                <a:t>xiếc</a:t>
              </a:r>
              <a:r>
                <a:rPr lang="en-US" sz="3600">
                  <a:latin typeface="Times New Roman" pitchFamily="18" charset="0"/>
                  <a:ea typeface="+mj-ea"/>
                  <a:cs typeface="Times New Roman" pitchFamily="18" charset="0"/>
                </a:rPr>
                <a:t/>
              </a:r>
              <a:br>
                <a:rPr lang="en-US" sz="3600">
                  <a:latin typeface="Times New Roman" pitchFamily="18" charset="0"/>
                  <a:ea typeface="+mj-ea"/>
                  <a:cs typeface="Times New Roman" pitchFamily="18" charset="0"/>
                </a:rPr>
              </a:br>
              <a:endParaRPr lang="vi-VN" sz="360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571500" y="4325938"/>
              <a:ext cx="4929188" cy="15319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2400" err="1">
                  <a:latin typeface="Arial" pitchFamily="34" charset="0"/>
                  <a:cs typeface="Arial" pitchFamily="34" charset="0"/>
                </a:rPr>
                <a:t>Xiếc</a:t>
              </a:r>
              <a:r>
                <a:rPr lang="en-US" sz="240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err="1">
                  <a:latin typeface="Arial" pitchFamily="34" charset="0"/>
                  <a:cs typeface="Arial" pitchFamily="34" charset="0"/>
                </a:rPr>
                <a:t>thú</a:t>
              </a:r>
              <a:r>
                <a:rPr lang="en-US" sz="240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err="1">
                  <a:latin typeface="Arial" pitchFamily="34" charset="0"/>
                  <a:cs typeface="Arial" pitchFamily="34" charset="0"/>
                </a:rPr>
                <a:t>vui</a:t>
              </a:r>
              <a:r>
                <a:rPr lang="en-US" sz="240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err="1">
                  <a:latin typeface="Arial" pitchFamily="34" charset="0"/>
                  <a:cs typeface="Arial" pitchFamily="34" charset="0"/>
                </a:rPr>
                <a:t>nhộn</a:t>
              </a:r>
              <a:r>
                <a:rPr lang="en-US" sz="240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err="1">
                  <a:latin typeface="Arial" pitchFamily="34" charset="0"/>
                  <a:cs typeface="Arial" pitchFamily="34" charset="0"/>
                </a:rPr>
                <a:t>dí</a:t>
              </a:r>
              <a:r>
                <a:rPr lang="en-US" sz="240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err="1">
                  <a:latin typeface="Arial" pitchFamily="34" charset="0"/>
                  <a:cs typeface="Arial" pitchFamily="34" charset="0"/>
                </a:rPr>
                <a:t>dỏm</a:t>
              </a:r>
              <a:r>
                <a:rPr lang="en-US" sz="240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2400" err="1">
                  <a:latin typeface="Arial" pitchFamily="34" charset="0"/>
                  <a:cs typeface="Arial" pitchFamily="34" charset="0"/>
                </a:rPr>
                <a:t>Ảo</a:t>
              </a:r>
              <a:r>
                <a:rPr lang="en-US" sz="240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err="1">
                  <a:latin typeface="Arial" pitchFamily="34" charset="0"/>
                  <a:cs typeface="Arial" pitchFamily="34" charset="0"/>
                </a:rPr>
                <a:t>thuật</a:t>
              </a:r>
              <a:r>
                <a:rPr lang="en-US" sz="240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err="1">
                  <a:latin typeface="Arial" pitchFamily="34" charset="0"/>
                  <a:cs typeface="Arial" pitchFamily="34" charset="0"/>
                </a:rPr>
                <a:t>biến</a:t>
              </a:r>
              <a:r>
                <a:rPr lang="en-US" sz="240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err="1">
                  <a:latin typeface="Arial" pitchFamily="34" charset="0"/>
                  <a:cs typeface="Arial" pitchFamily="34" charset="0"/>
                </a:rPr>
                <a:t>hóa</a:t>
              </a:r>
              <a:r>
                <a:rPr lang="en-US" sz="240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err="1">
                  <a:latin typeface="Arial" pitchFamily="34" charset="0"/>
                  <a:cs typeface="Arial" pitchFamily="34" charset="0"/>
                </a:rPr>
                <a:t>bất</a:t>
              </a:r>
              <a:r>
                <a:rPr lang="en-US" sz="240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err="1">
                  <a:latin typeface="Arial" pitchFamily="34" charset="0"/>
                  <a:cs typeface="Arial" pitchFamily="34" charset="0"/>
                </a:rPr>
                <a:t>ngờ</a:t>
              </a:r>
              <a:r>
                <a:rPr lang="en-US" sz="240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err="1">
                  <a:latin typeface="Arial" pitchFamily="34" charset="0"/>
                  <a:cs typeface="Arial" pitchFamily="34" charset="0"/>
                </a:rPr>
                <a:t>thú</a:t>
              </a:r>
              <a:r>
                <a:rPr lang="en-US" sz="240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err="1">
                  <a:latin typeface="Arial" pitchFamily="34" charset="0"/>
                  <a:cs typeface="Arial" pitchFamily="34" charset="0"/>
                </a:rPr>
                <a:t>vị</a:t>
              </a:r>
              <a:r>
                <a:rPr lang="en-US" sz="240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2400" err="1">
                  <a:latin typeface="Arial" pitchFamily="34" charset="0"/>
                  <a:cs typeface="Arial" pitchFamily="34" charset="0"/>
                </a:rPr>
                <a:t>Xiếc</a:t>
              </a:r>
              <a:r>
                <a:rPr lang="en-US" sz="240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err="1">
                  <a:latin typeface="Arial" pitchFamily="34" charset="0"/>
                  <a:cs typeface="Arial" pitchFamily="34" charset="0"/>
                </a:rPr>
                <a:t>nhào</a:t>
              </a:r>
              <a:r>
                <a:rPr lang="en-US" sz="240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err="1">
                  <a:latin typeface="Arial" pitchFamily="34" charset="0"/>
                  <a:cs typeface="Arial" pitchFamily="34" charset="0"/>
                </a:rPr>
                <a:t>lộn</a:t>
              </a:r>
              <a:r>
                <a:rPr lang="en-US" sz="240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err="1">
                  <a:latin typeface="Arial" pitchFamily="34" charset="0"/>
                  <a:cs typeface="Arial" pitchFamily="34" charset="0"/>
                </a:rPr>
                <a:t>khéo</a:t>
              </a:r>
              <a:r>
                <a:rPr lang="en-US" sz="240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err="1">
                  <a:latin typeface="Arial" pitchFamily="34" charset="0"/>
                  <a:cs typeface="Arial" pitchFamily="34" charset="0"/>
                </a:rPr>
                <a:t>léo</a:t>
              </a:r>
              <a:r>
                <a:rPr lang="en-US" sz="240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err="1">
                  <a:latin typeface="Arial" pitchFamily="34" charset="0"/>
                  <a:cs typeface="Arial" pitchFamily="34" charset="0"/>
                </a:rPr>
                <a:t>dẻo</a:t>
              </a:r>
              <a:r>
                <a:rPr lang="en-US" sz="240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err="1">
                  <a:latin typeface="Arial" pitchFamily="34" charset="0"/>
                  <a:cs typeface="Arial" pitchFamily="34" charset="0"/>
                </a:rPr>
                <a:t>dai</a:t>
              </a:r>
              <a:r>
                <a:rPr lang="en-US" sz="240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vi-VN" sz="3200">
                <a:latin typeface="+mn-lt"/>
                <a:cs typeface="+mn-cs"/>
              </a:endParaRPr>
            </a:p>
          </p:txBody>
        </p:sp>
        <p:cxnSp>
          <p:nvCxnSpPr>
            <p:cNvPr id="41" name="Elbow Connector 40"/>
            <p:cNvCxnSpPr/>
            <p:nvPr/>
          </p:nvCxnSpPr>
          <p:spPr>
            <a:xfrm rot="10800000" flipV="1">
              <a:off x="3643313" y="3143250"/>
              <a:ext cx="2143125" cy="78581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-39688" y="3786188"/>
              <a:ext cx="571501" cy="207168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2800" b="1">
                  <a:latin typeface="Times New Roman" pitchFamily="18" charset="0"/>
                  <a:ea typeface="+mj-ea"/>
                  <a:cs typeface="Times New Roman" pitchFamily="18" charset="0"/>
                </a:rPr>
                <a:t>1.</a:t>
              </a:r>
            </a:p>
            <a:p>
              <a:pPr algn="ctr" eaLnBrk="0" hangingPunct="0">
                <a:defRPr/>
              </a:pPr>
              <a:r>
                <a:rPr lang="en-US" sz="2800" b="1">
                  <a:latin typeface="Times New Roman" pitchFamily="18" charset="0"/>
                  <a:ea typeface="+mj-ea"/>
                  <a:cs typeface="Times New Roman" pitchFamily="18" charset="0"/>
                </a:rPr>
                <a:t>2.</a:t>
              </a:r>
            </a:p>
            <a:p>
              <a:pPr algn="ctr" eaLnBrk="0" hangingPunct="0">
                <a:defRPr/>
              </a:pPr>
              <a:r>
                <a:rPr lang="en-US" sz="2800" b="1">
                  <a:latin typeface="Times New Roman" pitchFamily="18" charset="0"/>
                  <a:ea typeface="+mj-ea"/>
                  <a:cs typeface="Times New Roman" pitchFamily="18" charset="0"/>
                </a:rPr>
                <a:t>3.</a:t>
              </a:r>
            </a:p>
            <a:p>
              <a:pPr algn="ctr" eaLnBrk="0" hangingPunct="0">
                <a:defRPr/>
              </a:pPr>
              <a:r>
                <a:rPr lang="en-US" sz="2800" b="1">
                  <a:latin typeface="Times New Roman" pitchFamily="18" charset="0"/>
                  <a:ea typeface="+mj-ea"/>
                  <a:cs typeface="Times New Roman" pitchFamily="18" charset="0"/>
                </a:rPr>
                <a:t>4.</a:t>
              </a:r>
              <a:endParaRPr lang="vi-VN" sz="2800"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7" name="Title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28750" y="6334125"/>
            <a:ext cx="1357313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14625" y="71438"/>
            <a:ext cx="3714750" cy="500062"/>
          </a:xfrm>
          <a:prstGeom prst="roundRect">
            <a:avLst/>
          </a:prstGeom>
          <a:solidFill>
            <a:srgbClr val="66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2875" y="642938"/>
            <a:ext cx="8643938" cy="2892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thay đổi lại bố cục của trang trình chiếu ở hình 1 thành bố cục như trang trình chiếu ở hình 2. Sau đó thay đổi lại phông chữ, cỡ chữ, kiểu chữ,căn lề theo yêu cầu sau:</a:t>
            </a:r>
          </a:p>
          <a:p>
            <a:pPr algn="just">
              <a:buFontTx/>
              <a:buChar char="-"/>
            </a:pPr>
            <a:r>
              <a:rPr lang="en-US" sz="2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Tựa bài: </a:t>
            </a:r>
            <a:r>
              <a:rPr lang="en-US" sz="2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phông chữ Times New Roman, cỡ chữ 36, kiểu chữ in đậm, căn lề giữa.</a:t>
            </a:r>
          </a:p>
          <a:p>
            <a:pPr algn="just">
              <a:buFontTx/>
              <a:buChar char="-"/>
            </a:pPr>
            <a:r>
              <a:rPr lang="en-US" sz="2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Nội dung bài: </a:t>
            </a:r>
            <a:r>
              <a:rPr lang="en-US" sz="2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phông chữ Arial, cỡ chữ 32, kiểu chữ in nghiêng, căn lề trái.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00750" y="6334125"/>
            <a:ext cx="1357313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2</a:t>
            </a:r>
          </a:p>
        </p:txBody>
      </p:sp>
      <p:pic>
        <p:nvPicPr>
          <p:cNvPr id="11272" name="Picture 1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8863" y="6357938"/>
            <a:ext cx="4651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571875"/>
            <a:ext cx="41624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643313"/>
            <a:ext cx="4191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1358876"/>
            <a:ext cx="8786813" cy="2677656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bố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cục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trang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chiếu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trước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soạn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nội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dung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trang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chiếu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thay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đổi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phông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chữ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cỡ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chữ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kiểu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chữ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căn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lề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nội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dung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trang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chiếu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PowerPoint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tương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tự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thay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đổi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phông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chữ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cỡ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chữ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kiểu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chữ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căn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lề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nội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dung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trang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soạn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thảo</a:t>
            </a:r>
            <a:r>
              <a:rPr lang="en-US" sz="2800" i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Word.</a:t>
            </a:r>
            <a:endParaRPr lang="en-US" sz="2800" i="1">
              <a:solidFill>
                <a:srgbClr val="FF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142875" y="620688"/>
            <a:ext cx="3741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 </a:t>
            </a:r>
            <a:r>
              <a:rPr lang="en-US" sz="2800" b="1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EM CẦN 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heme2375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714348" y="428604"/>
            <a:ext cx="7543800" cy="4429156"/>
          </a:xfrm>
          <a:prstGeom prst="rect">
            <a:avLst/>
          </a:prstGeom>
        </p:spPr>
        <p:txBody>
          <a:bodyPr spcFirstLastPara="1" wrap="none" fromWordArt="1">
            <a:prstTxWarp prst="textCanU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CooperH"/>
                <a:cs typeface="+mn-cs"/>
              </a:rPr>
              <a:t> </a:t>
            </a:r>
            <a:r>
              <a:rPr lang="en-US" sz="3600" b="1" kern="1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thầy cô sức khỏe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chăm ngoan học giỏii</a:t>
            </a:r>
            <a:endParaRPr lang="en-US" sz="3600" b="1" kern="1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CooperH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54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59" y="1389695"/>
            <a:ext cx="2827643" cy="39345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09" y="1389695"/>
            <a:ext cx="2975190" cy="39345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84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2708920"/>
            <a:ext cx="3960440" cy="4011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9512" y="3501008"/>
            <a:ext cx="3960440" cy="28083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2708920"/>
            <a:ext cx="3960440" cy="4011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3501008"/>
            <a:ext cx="1872208" cy="28083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04248" y="3501008"/>
            <a:ext cx="1872208" cy="28083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355976" y="2708920"/>
            <a:ext cx="0" cy="36724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HOẠT ĐỘNG THỰC HÀNH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27984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1. Tạo bài trình chiếu có 2 trang có bố cục như sau: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98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28600" y="2492896"/>
            <a:ext cx="7772400" cy="1470025"/>
          </a:xfrm>
          <a:noFill/>
          <a:ln>
            <a:noFill/>
            <a:prstDash val="dashDot"/>
          </a:ln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LỢI ÍCH CỦA CÂY XANH</a:t>
            </a:r>
            <a:endParaRPr lang="en-US" sz="32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84584" y="4023816"/>
            <a:ext cx="6400800" cy="3149600"/>
          </a:xfrm>
          <a:noFill/>
          <a:ln>
            <a:noFill/>
            <a:prstDash val="dashDot"/>
          </a:ln>
        </p:spPr>
        <p:txBody>
          <a:bodyPr>
            <a:noAutofit/>
          </a:bodyPr>
          <a:lstStyle/>
          <a:p>
            <a:pPr algn="just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n-US" sz="240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Cây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xanh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giúp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làm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sạch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môi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trường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n-US" sz="240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Cây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xanh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giúp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giảm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nhiệt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độ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tiếng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ồn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n-US" sz="240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Cây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xanh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giúp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cải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thiện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sức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khỏe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MoiTruongXanh-VA_4bddh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077200" y="5867400"/>
            <a:ext cx="609600" cy="81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628" y="1348036"/>
            <a:ext cx="8531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2. Gõ lại nội dung dưới đây vào trang trình chiếu rồi thay đổi phông chữ, cỡ chữ, kiểu chữ theo yêu cầu sau: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580112" y="2852936"/>
            <a:ext cx="3563888" cy="707886"/>
            <a:chOff x="5580112" y="2852936"/>
            <a:chExt cx="3563888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6263680" y="2852936"/>
              <a:ext cx="2880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Times New Roman" pitchFamily="18" charset="0"/>
                  <a:cs typeface="Times New Roman" pitchFamily="18" charset="0"/>
                </a:rPr>
                <a:t>Times New Roman, cỡ chữ 44, in đậm, căn giữa</a:t>
              </a: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>
              <a:off x="5580112" y="3206879"/>
              <a:ext cx="68356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292824" y="3717032"/>
            <a:ext cx="3851176" cy="707886"/>
            <a:chOff x="5292824" y="3717032"/>
            <a:chExt cx="3851176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6263680" y="3717032"/>
              <a:ext cx="2880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Times New Roman" pitchFamily="18" charset="0"/>
                  <a:cs typeface="Times New Roman" pitchFamily="18" charset="0"/>
                </a:rPr>
                <a:t>Arial, cỡ chữ 32, in đậm, căn trái</a:t>
              </a: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5292824" y="4293096"/>
              <a:ext cx="68356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976392" y="3933056"/>
              <a:ext cx="0" cy="3600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976392" y="3933056"/>
              <a:ext cx="3958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292080" y="4305290"/>
            <a:ext cx="4392488" cy="707886"/>
            <a:chOff x="5292824" y="3717032"/>
            <a:chExt cx="4392488" cy="707886"/>
          </a:xfrm>
        </p:grpSpPr>
        <p:sp>
          <p:nvSpPr>
            <p:cNvPr id="19" name="TextBox 18"/>
            <p:cNvSpPr txBox="1"/>
            <p:nvPr/>
          </p:nvSpPr>
          <p:spPr>
            <a:xfrm>
              <a:off x="6263680" y="3717032"/>
              <a:ext cx="34216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Times New Roman" pitchFamily="18" charset="0"/>
                  <a:cs typeface="Times New Roman" pitchFamily="18" charset="0"/>
                </a:rPr>
                <a:t>Arial, cỡ chữ 32, </a:t>
              </a:r>
            </a:p>
            <a:p>
              <a:r>
                <a:rPr lang="en-US" sz="2000" smtClean="0">
                  <a:latin typeface="Times New Roman" pitchFamily="18" charset="0"/>
                  <a:cs typeface="Times New Roman" pitchFamily="18" charset="0"/>
                </a:rPr>
                <a:t>in nghiêng, căn trái</a:t>
              </a: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5292824" y="4293096"/>
              <a:ext cx="68356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976392" y="3933056"/>
              <a:ext cx="0" cy="3600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976392" y="3933056"/>
              <a:ext cx="3958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220072" y="4953362"/>
            <a:ext cx="4464496" cy="707886"/>
            <a:chOff x="5958346" y="3717032"/>
            <a:chExt cx="4464496" cy="707886"/>
          </a:xfrm>
        </p:grpSpPr>
        <p:sp>
          <p:nvSpPr>
            <p:cNvPr id="24" name="TextBox 23"/>
            <p:cNvSpPr txBox="1"/>
            <p:nvPr/>
          </p:nvSpPr>
          <p:spPr>
            <a:xfrm>
              <a:off x="7001210" y="3717032"/>
              <a:ext cx="34216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Times New Roman" pitchFamily="18" charset="0"/>
                  <a:cs typeface="Times New Roman" pitchFamily="18" charset="0"/>
                </a:rPr>
                <a:t>Arial, cỡ chữ 32, </a:t>
              </a:r>
            </a:p>
            <a:p>
              <a:r>
                <a:rPr lang="en-US" sz="2000" smtClean="0">
                  <a:latin typeface="Times New Roman" pitchFamily="18" charset="0"/>
                  <a:cs typeface="Times New Roman" pitchFamily="18" charset="0"/>
                </a:rPr>
                <a:t>in đậm, căn trái</a:t>
              </a: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5958346" y="4089298"/>
              <a:ext cx="68356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641914" y="3920862"/>
              <a:ext cx="0" cy="1800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641914" y="3920862"/>
              <a:ext cx="3958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073344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1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THÔNG TIN HỌC SINH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28600" y="1052736"/>
            <a:ext cx="8915400" cy="274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Đầm</a:t>
            </a: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sen</a:t>
            </a:r>
            <a:endParaRPr 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đầm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gì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đẹp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bằng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sen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Lá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xanh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bông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trắng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lại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chen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nhị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vàng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Nhị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vàng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bông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trắng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lá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xanh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Gần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bùn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mà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chẳng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hôi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tanh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mùi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bùn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348368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HOẠT ĐỘNG ỨNG DỤNG MỞ RỘNG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66215110"/>
              </p:ext>
            </p:extLst>
          </p:nvPr>
        </p:nvGraphicFramePr>
        <p:xfrm>
          <a:off x="827584" y="1916832"/>
          <a:ext cx="7246983" cy="4824536"/>
        </p:xfrm>
        <a:graphic>
          <a:graphicData uri="http://schemas.openxmlformats.org/presentationml/2006/ole">
            <p:oleObj spid="_x0000_s2054" name="Bitmap Image" r:id="rId3" imgW="6181560" imgH="4124160" progId="PBrush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119675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Tạo trang trình chiếu có bố cục như sau, sau đó nháyi chuột phải chọn </a:t>
            </a: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15816" y="1566084"/>
            <a:ext cx="4464496" cy="37351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678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LỢI ÍCH CỦA CÂY XANH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CHUẨN BỊ BÀI: Chèn hình, tranh ảnh vào trang trình chiếu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42875" y="2000250"/>
            <a:ext cx="8715375" cy="1000125"/>
          </a:xfrm>
        </p:spPr>
        <p:txBody>
          <a:bodyPr/>
          <a:lstStyle/>
          <a:p>
            <a:pPr algn="just"/>
            <a:r>
              <a:rPr lang="en-US" sz="260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PowerPoint, </a:t>
            </a:r>
            <a:r>
              <a:rPr lang="en-US" sz="260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57500" y="214313"/>
            <a:ext cx="3786188" cy="7143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1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6215063"/>
            <a:ext cx="92868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25" y="6434138"/>
            <a:ext cx="5429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0"/>
          <p:cNvSpPr>
            <a:spLocks noGrp="1"/>
          </p:cNvSpPr>
          <p:nvPr>
            <p:ph type="title"/>
          </p:nvPr>
        </p:nvSpPr>
        <p:spPr>
          <a:xfrm>
            <a:off x="142875" y="1357313"/>
            <a:ext cx="8229600" cy="642937"/>
          </a:xfrm>
        </p:spPr>
        <p:txBody>
          <a:bodyPr/>
          <a:lstStyle/>
          <a:p>
            <a:pPr algn="just" eaLnBrk="1" hangingPunct="1"/>
            <a:r>
              <a:rPr lang="en-US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Thay đổi bố cục trang trình chiếu.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-33339" y="2819400"/>
            <a:ext cx="9177339" cy="1357312"/>
          </a:xfrm>
        </p:spPr>
        <p:txBody>
          <a:bodyPr/>
          <a:lstStyle/>
          <a:p>
            <a:pPr algn="just" eaLnBrk="1" hangingPunct="1">
              <a:spcAft>
                <a:spcPts val="1200"/>
              </a:spcAft>
              <a:buFont typeface="Arial" charset="0"/>
              <a:buNone/>
            </a:pP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1: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Nháy chuột vào trang trình chiếu cần thay đổi bố cục.</a:t>
            </a:r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76200" y="620688"/>
            <a:ext cx="8624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Thay đổi bố cục, phông chữ, kiểu chữ, căn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endParaRPr lang="vi-VN" sz="2800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01861" y="0"/>
            <a:ext cx="864393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Thứ </a:t>
            </a:r>
            <a:r>
              <a:rPr lang="en-US" sz="2800" b="1" smtClean="0">
                <a:latin typeface="Times New Roman" pitchFamily="18" charset="0"/>
                <a:ea typeface="+mj-ea"/>
                <a:cs typeface="Times New Roman" pitchFamily="18" charset="0"/>
              </a:rPr>
              <a:t>     ngày    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tháng </a:t>
            </a:r>
            <a:r>
              <a:rPr lang="en-US" sz="2800" b="1" smtClean="0">
                <a:latin typeface="Times New Roman" pitchFamily="18" charset="0"/>
                <a:ea typeface="+mj-ea"/>
                <a:cs typeface="Times New Roman" pitchFamily="18" charset="0"/>
              </a:rPr>
              <a:t>      năm 2020</a:t>
            </a:r>
            <a:endParaRPr lang="en-US" sz="2800" i="1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Title 10"/>
          <p:cNvSpPr txBox="1">
            <a:spLocks/>
          </p:cNvSpPr>
          <p:nvPr/>
        </p:nvSpPr>
        <p:spPr bwMode="auto">
          <a:xfrm>
            <a:off x="228600" y="3657600"/>
            <a:ext cx="687228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en-US" sz="24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.     </a:t>
            </a:r>
            <a:endParaRPr lang="en-US" sz="2400" b="1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Title 10"/>
          <p:cNvSpPr txBox="1">
            <a:spLocks/>
          </p:cNvSpPr>
          <p:nvPr/>
        </p:nvSpPr>
        <p:spPr bwMode="auto">
          <a:xfrm>
            <a:off x="5143500" y="5359400"/>
            <a:ext cx="38576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en-US" sz="24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810000"/>
            <a:ext cx="8509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15" grpId="0" build="p"/>
      <p:bldP spid="513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165647"/>
            <a:ext cx="8786813" cy="3168650"/>
          </a:xfrm>
        </p:spPr>
        <p:txBody>
          <a:bodyPr/>
          <a:lstStyle/>
          <a:p>
            <a:pPr algn="just" eaLnBrk="1" hangingPunct="1">
              <a:spcAft>
                <a:spcPts val="1200"/>
              </a:spcAft>
              <a:buFont typeface="Arial" charset="0"/>
              <a:buNone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1: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Nháy chuột vào trang trình chiếu cần thay đổi bố cục.</a:t>
            </a:r>
          </a:p>
          <a:p>
            <a:pPr algn="just" eaLnBrk="1" hangingPunct="1">
              <a:spcAft>
                <a:spcPts val="1200"/>
              </a:spcAft>
              <a:buFont typeface="Arial" charset="0"/>
              <a:buNone/>
            </a:pPr>
            <a:r>
              <a:rPr lang="en-US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Bước 2: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Trong thẻ 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, chọn nút lệnh</a:t>
            </a:r>
          </a:p>
          <a:p>
            <a:pPr algn="just" eaLnBrk="1" hangingPunct="1">
              <a:buFont typeface="Arial" charset="0"/>
              <a:buNone/>
            </a:pPr>
            <a:r>
              <a:rPr lang="en-US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3: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Danh sách các kiểu bố cục hiện ra, em nháy chuột chọn kiểu bố cục cho trang trình chiếu.</a:t>
            </a:r>
            <a:endParaRPr lang="en-US" smtClean="0"/>
          </a:p>
        </p:txBody>
      </p:sp>
      <p:sp>
        <p:nvSpPr>
          <p:cNvPr id="5123" name="Title 10"/>
          <p:cNvSpPr>
            <a:spLocks noGrp="1"/>
          </p:cNvSpPr>
          <p:nvPr>
            <p:ph type="title"/>
          </p:nvPr>
        </p:nvSpPr>
        <p:spPr>
          <a:xfrm>
            <a:off x="71438" y="476672"/>
            <a:ext cx="8229600" cy="642938"/>
          </a:xfrm>
        </p:spPr>
        <p:txBody>
          <a:bodyPr/>
          <a:lstStyle/>
          <a:p>
            <a:pPr algn="just" eaLnBrk="1" hangingPunct="1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Thay đổi bố cục trang trình chiếu.</a:t>
            </a: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2430885"/>
            <a:ext cx="135731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0"/>
          <p:cNvSpPr>
            <a:spLocks noGrp="1"/>
          </p:cNvSpPr>
          <p:nvPr>
            <p:ph type="title"/>
          </p:nvPr>
        </p:nvSpPr>
        <p:spPr>
          <a:xfrm>
            <a:off x="71438" y="476672"/>
            <a:ext cx="8229600" cy="642937"/>
          </a:xfrm>
        </p:spPr>
        <p:txBody>
          <a:bodyPr/>
          <a:lstStyle/>
          <a:p>
            <a:pPr algn="just" eaLnBrk="1" hangingPunct="1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Thay đổi bố cục trang trình chiếu</a:t>
            </a:r>
          </a:p>
        </p:txBody>
      </p:sp>
      <p:pic>
        <p:nvPicPr>
          <p:cNvPr id="7" name="Picture 6" descr="Untitle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2191172"/>
            <a:ext cx="3857625" cy="28575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71625" y="5024859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 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43563" y="5024859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 2</a:t>
            </a:r>
          </a:p>
        </p:txBody>
      </p:sp>
      <p:sp>
        <p:nvSpPr>
          <p:cNvPr id="11" name="Title 10"/>
          <p:cNvSpPr txBox="1">
            <a:spLocks/>
          </p:cNvSpPr>
          <p:nvPr/>
        </p:nvSpPr>
        <p:spPr bwMode="auto">
          <a:xfrm>
            <a:off x="214313" y="1262484"/>
            <a:ext cx="8715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b) So </a:t>
            </a: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sánh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điểm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giống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nhau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khác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nhau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bố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cục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hai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trang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trình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chiếu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ea typeface="+mj-ea"/>
                <a:cs typeface="Times New Roman" pitchFamily="18" charset="0"/>
              </a:rPr>
              <a:t>sau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pic>
        <p:nvPicPr>
          <p:cNvPr id="6155" name="Picture 1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9625" y="5120109"/>
            <a:ext cx="571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662488" y="2119734"/>
            <a:ext cx="3838575" cy="3000375"/>
            <a:chOff x="4429124" y="3357562"/>
            <a:chExt cx="3981455" cy="2986091"/>
          </a:xfrm>
        </p:grpSpPr>
        <p:pic>
          <p:nvPicPr>
            <p:cNvPr id="6157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29124" y="3357562"/>
              <a:ext cx="3981455" cy="2986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14"/>
            <p:cNvPicPr>
              <a:picLocks noChangeAspect="1" noChangeArrowheads="1"/>
            </p:cNvPicPr>
            <p:nvPr/>
          </p:nvPicPr>
          <p:blipFill>
            <a:blip r:embed="rId6">
              <a:lum bright="-40000" contrast="40000"/>
            </a:blip>
            <a:srcRect/>
            <a:stretch>
              <a:fillRect/>
            </a:stretch>
          </p:blipFill>
          <p:spPr bwMode="auto">
            <a:xfrm>
              <a:off x="6072198" y="4786322"/>
              <a:ext cx="653415" cy="427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8" y="1191047"/>
            <a:ext cx="885825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 bài trình chiếu gồm 2 trang có bố cục như hình sau.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28750" y="4381922"/>
            <a:ext cx="1500188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Trang 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0" y="4310484"/>
            <a:ext cx="1500188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Trang 2</a:t>
            </a: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191172"/>
            <a:ext cx="2643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191172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9625" y="4910559"/>
            <a:ext cx="5429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285750" y="476672"/>
            <a:ext cx="2214563" cy="714375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0"/>
          <p:cNvSpPr>
            <a:spLocks noGrp="1"/>
          </p:cNvSpPr>
          <p:nvPr>
            <p:ph type="title"/>
          </p:nvPr>
        </p:nvSpPr>
        <p:spPr>
          <a:xfrm>
            <a:off x="57150" y="404664"/>
            <a:ext cx="8229600" cy="642938"/>
          </a:xfrm>
        </p:spPr>
        <p:txBody>
          <a:bodyPr/>
          <a:lstStyle/>
          <a:p>
            <a:pPr algn="just" eaLnBrk="1" hangingPunct="1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Thay đổi phông chữ, cỡ chữ, căn lề.</a:t>
            </a:r>
          </a:p>
        </p:txBody>
      </p:sp>
      <p:pic>
        <p:nvPicPr>
          <p:cNvPr id="8201" name="Picture 1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4548039"/>
            <a:ext cx="9286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 txBox="1">
            <a:spLocks/>
          </p:cNvSpPr>
          <p:nvPr/>
        </p:nvSpPr>
        <p:spPr bwMode="auto">
          <a:xfrm>
            <a:off x="485775" y="1261914"/>
            <a:ext cx="8229600" cy="25717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Aft>
                <a:spcPts val="1200"/>
              </a:spcAft>
              <a:buFont typeface="Arial" charset="0"/>
              <a:buNone/>
            </a:pPr>
            <a:r>
              <a:rPr lang="en-US" sz="3200">
                <a:latin typeface="Aharoni" pitchFamily="2" charset="-79"/>
                <a:ea typeface="Segoe UI" pitchFamily="34" charset="0"/>
                <a:cs typeface="Aharoni" pitchFamily="2" charset="-79"/>
              </a:rPr>
              <a:t>Cách thay đổi phông chữ, cỡ chữ, căn lề, nội dung trong trang trình chiếu trên phần mềm </a:t>
            </a:r>
            <a:r>
              <a:rPr lang="en-US" sz="3200">
                <a:solidFill>
                  <a:srgbClr val="FF0000"/>
                </a:solidFill>
                <a:latin typeface="Aharoni" pitchFamily="2" charset="-79"/>
                <a:ea typeface="Segoe UI" pitchFamily="34" charset="0"/>
                <a:cs typeface="Aharoni" pitchFamily="2" charset="-79"/>
              </a:rPr>
              <a:t>PowerPoint </a:t>
            </a:r>
            <a:r>
              <a:rPr lang="en-US" sz="3200">
                <a:latin typeface="Aharoni" pitchFamily="2" charset="-79"/>
                <a:ea typeface="Segoe UI" pitchFamily="34" charset="0"/>
                <a:cs typeface="Aharoni" pitchFamily="2" charset="-79"/>
              </a:rPr>
              <a:t>tương tự cách thay đổi phông chữ, cỡ chữ, căn lề, nội dung trong trang soạn thảo trên phần mềm </a:t>
            </a:r>
            <a:r>
              <a:rPr lang="en-US" sz="3200">
                <a:solidFill>
                  <a:srgbClr val="FF0000"/>
                </a:solidFill>
                <a:latin typeface="Aharoni" pitchFamily="2" charset="-79"/>
                <a:ea typeface="Segoe UI" pitchFamily="34" charset="0"/>
                <a:cs typeface="Aharoni" pitchFamily="2" charset="-79"/>
              </a:rPr>
              <a:t>Word</a:t>
            </a:r>
            <a:r>
              <a:rPr lang="en-US" sz="3200">
                <a:latin typeface="Aharoni" pitchFamily="2" charset="-79"/>
                <a:ea typeface="Segoe UI" pitchFamily="34" charset="0"/>
                <a:cs typeface="Aharoni" pitchFamily="2" charset="-79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0"/>
          <p:cNvSpPr>
            <a:spLocks noGrp="1"/>
          </p:cNvSpPr>
          <p:nvPr>
            <p:ph type="title"/>
          </p:nvPr>
        </p:nvSpPr>
        <p:spPr>
          <a:xfrm>
            <a:off x="57150" y="404664"/>
            <a:ext cx="8229600" cy="642938"/>
          </a:xfrm>
        </p:spPr>
        <p:txBody>
          <a:bodyPr/>
          <a:lstStyle/>
          <a:p>
            <a:pPr algn="just" eaLnBrk="1" hangingPunct="1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Thay đổi phông chữ, cỡ chữ, căn lề.</a:t>
            </a:r>
          </a:p>
        </p:txBody>
      </p:sp>
      <p:pic>
        <p:nvPicPr>
          <p:cNvPr id="8201" name="Picture 1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4548039"/>
            <a:ext cx="9286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 txBox="1">
            <a:spLocks/>
          </p:cNvSpPr>
          <p:nvPr/>
        </p:nvSpPr>
        <p:spPr bwMode="auto">
          <a:xfrm>
            <a:off x="485775" y="1261914"/>
            <a:ext cx="8229600" cy="25717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Aft>
                <a:spcPts val="1200"/>
              </a:spcAft>
              <a:buFont typeface="Arial" charset="0"/>
              <a:buNone/>
            </a:pPr>
            <a:r>
              <a:rPr lang="en-US" sz="3200">
                <a:latin typeface="Aharoni" pitchFamily="2" charset="-79"/>
                <a:ea typeface="Segoe UI" pitchFamily="34" charset="0"/>
                <a:cs typeface="Aharoni" pitchFamily="2" charset="-79"/>
              </a:rPr>
              <a:t>Cách thay đổi phông chữ, cỡ chữ, căn lề, nội dung trong trang trình chiếu trên phần mềm </a:t>
            </a:r>
            <a:r>
              <a:rPr lang="en-US" sz="3200">
                <a:solidFill>
                  <a:srgbClr val="FF0000"/>
                </a:solidFill>
                <a:latin typeface="Aharoni" pitchFamily="2" charset="-79"/>
                <a:ea typeface="Segoe UI" pitchFamily="34" charset="0"/>
                <a:cs typeface="Aharoni" pitchFamily="2" charset="-79"/>
              </a:rPr>
              <a:t>PowerPoint </a:t>
            </a:r>
            <a:r>
              <a:rPr lang="en-US" sz="3200">
                <a:latin typeface="Aharoni" pitchFamily="2" charset="-79"/>
                <a:ea typeface="Segoe UI" pitchFamily="34" charset="0"/>
                <a:cs typeface="Aharoni" pitchFamily="2" charset="-79"/>
              </a:rPr>
              <a:t>tương tự cách thay đổi phông chữ, cỡ chữ, căn lề, nội dung trong trang soạn thảo trên phần mềm </a:t>
            </a:r>
            <a:r>
              <a:rPr lang="en-US" sz="3200">
                <a:solidFill>
                  <a:srgbClr val="FF0000"/>
                </a:solidFill>
                <a:latin typeface="Aharoni" pitchFamily="2" charset="-79"/>
                <a:ea typeface="Segoe UI" pitchFamily="34" charset="0"/>
                <a:cs typeface="Aharoni" pitchFamily="2" charset="-79"/>
              </a:rPr>
              <a:t>Word</a:t>
            </a:r>
            <a:r>
              <a:rPr lang="en-US" sz="3200">
                <a:latin typeface="Aharoni" pitchFamily="2" charset="-79"/>
                <a:ea typeface="Segoe UI" pitchFamily="34" charset="0"/>
                <a:cs typeface="Aharoni" pitchFamily="2" charset="-79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2&quot;/&gt;&lt;/object&gt;&lt;object type=&quot;3&quot; unique_id=&quot;10005&quot;&gt;&lt;property id=&quot;20148&quot; value=&quot;5&quot;/&gt;&lt;property id=&quot;20300&quot; value=&quot;Slide 2&quot;/&gt;&lt;property id=&quot;20307&quot; value=&quot;279&quot;/&gt;&lt;/object&gt;&lt;object type=&quot;3&quot; unique_id=&quot;10006&quot;&gt;&lt;property id=&quot;20148&quot; value=&quot;5&quot;/&gt;&lt;property id=&quot;20300&quot; value=&quot;Slide 3 - &amp;quot;1. Thay đổi bố cục trang trình chiếu.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1. Thay đổi bố cục trang trình chiếu.&amp;quot;&quot;/&gt;&lt;property id=&quot;20307&quot; value=&quot;288&quot;/&gt;&lt;/object&gt;&lt;object type=&quot;3&quot; unique_id=&quot;10008&quot;&gt;&lt;property id=&quot;20148&quot; value=&quot;5&quot;/&gt;&lt;property id=&quot;20300&quot; value=&quot;Slide 5 - &amp;quot;1. Thay đổi bố cục trang trình chiếu&amp;quot;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89&quot;/&gt;&lt;/object&gt;&lt;object type=&quot;3&quot; unique_id=&quot;10010&quot;&gt;&lt;property id=&quot;20148&quot; value=&quot;5&quot;/&gt;&lt;property id=&quot;20300&quot; value=&quot;Slide 7 - &amp;quot;2. Thay đổi phông chữ, cỡ chữ, căn lề.&amp;quot;&quot;/&gt;&lt;property id=&quot;20307&quot; value=&quot;275&quot;/&gt;&lt;/object&gt;&lt;object type=&quot;3&quot; unique_id=&quot;10011&quot;&gt;&lt;property id=&quot;20148&quot; value=&quot;5&quot;/&gt;&lt;property id=&quot;20300&quot; value=&quot;Slide 8 - &amp;quot;2. Thay đổi phông chữ, cỡ chữ, căn lề.&amp;quot;&quot;/&gt;&lt;property id=&quot;20307&quot; value=&quot;273&quot;/&gt;&lt;/object&gt;&lt;object type=&quot;3&quot; unique_id=&quot;10012&quot;&gt;&lt;property id=&quot;20148&quot; value=&quot;5&quot;/&gt;&lt;property id=&quot;20300&quot; value=&quot;Slide 9&quot;/&gt;&lt;property id=&quot;20307&quot; value=&quot;277&quot;/&gt;&lt;/object&gt;&lt;object type=&quot;3&quot; unique_id=&quot;10013&quot;&gt;&lt;property id=&quot;20148&quot; value=&quot;5&quot;/&gt;&lt;property id=&quot;20300&quot; value=&quot;Slide 10 - &amp;quot;BÀI TẬP&amp;quot;&quot;/&gt;&lt;property id=&quot;20307&quot; value=&quot;285&quot;/&gt;&lt;/object&gt;&lt;object type=&quot;3&quot; unique_id=&quot;10014&quot;&gt;&lt;property id=&quot;20148&quot; value=&quot;5&quot;/&gt;&lt;property id=&quot;20300&quot; value=&quot;Slide 11&quot;/&gt;&lt;property id=&quot;20307&quot; value=&quot;290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72A45C6-06EA-456B-A5D6-DFA839FFDF00}"/>
  <p:tag name="GENSWF_ADVANCE_TIME" val="5.001"/>
  <p:tag name="TIMING" val="|0.001|2|0.5|2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884</Words>
  <Application>Microsoft Office PowerPoint</Application>
  <PresentationFormat>On-screen Show (4:3)</PresentationFormat>
  <Paragraphs>82</Paragraphs>
  <Slides>25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Bitmap Image</vt:lpstr>
      <vt:lpstr>Slide 1</vt:lpstr>
      <vt:lpstr>THÔNG TIN HỌC SINH</vt:lpstr>
      <vt:lpstr>Slide 3</vt:lpstr>
      <vt:lpstr>1. Thay đổi bố cục trang trình chiếu.</vt:lpstr>
      <vt:lpstr>1. Thay đổi bố cục trang trình chiếu.</vt:lpstr>
      <vt:lpstr>1. Thay đổi bố cục trang trình chiếu</vt:lpstr>
      <vt:lpstr>Slide 7</vt:lpstr>
      <vt:lpstr>2. Thay đổi phông chữ, cỡ chữ, căn lề.</vt:lpstr>
      <vt:lpstr>2. Thay đổi phông chữ, cỡ chữ, căn lề.</vt:lpstr>
      <vt:lpstr>2. Thay đổi phông chữ, cỡ chữ, căn lề.</vt:lpstr>
      <vt:lpstr>LỢI ÍCH CỦA CÂY XANH</vt:lpstr>
      <vt:lpstr>Slide 12</vt:lpstr>
      <vt:lpstr>BÀI TẬP</vt:lpstr>
      <vt:lpstr>Slide 14</vt:lpstr>
      <vt:lpstr>Slide 15</vt:lpstr>
      <vt:lpstr>Slide 16</vt:lpstr>
      <vt:lpstr>Slide 17</vt:lpstr>
      <vt:lpstr>Slide 18</vt:lpstr>
      <vt:lpstr>LỢI ÍCH CỦA CÂY XANH</vt:lpstr>
      <vt:lpstr>Slide 20</vt:lpstr>
      <vt:lpstr>HOẠT ĐỘNG ỨNG DỤNG MỞ RỘNG</vt:lpstr>
      <vt:lpstr>LỢI ÍCH CỦA CÂY XANH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Bkcomputer</dc:creator>
  <cp:lastModifiedBy>Nhulam</cp:lastModifiedBy>
  <cp:revision>230</cp:revision>
  <dcterms:created xsi:type="dcterms:W3CDTF">2018-03-12T13:02:40Z</dcterms:created>
  <dcterms:modified xsi:type="dcterms:W3CDTF">2020-05-27T02:39:09Z</dcterms:modified>
</cp:coreProperties>
</file>